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Detection and Recovery in Compiler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131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Compilers are essential for translating high-level programming languages into machine-readable code. Error detection and recovery are crucial parts of the compiler design process, ensuring that the compilation process runs smoothly and produces accurate output.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199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Faculty : Dr. G. Machel                                        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093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Error Handling in Compilers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 Reliability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handling ensures that the compiler can identify and report errors, preventing the creation of faulty programs.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detection helps users understand why their code is not compiling and provides guidance on how to fix the issue.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Errors in Compiler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Lexical Errors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errors occur during the lexical analysis phase, where the compiler reads the source code character by character.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Syntax Errors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errors occur during the syntax analysis phase, where the compiler checks if the code follows the grammar rules of the language.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Errors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errors occur during the semantic analysis phase, where the compiler checks for logical errors and type mismatches in the code.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186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Lexical Analysis Errors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03168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Invalid Characters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encounters an illegal character that is not part of the programming language's vocabulary.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03168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Unrecognized Keywords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42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cannot identify a keyword or identifier that is not defined in the language.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45568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Delimiters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encounters a missing opening or closing delimiter, such as a parenthesis, bracket, or quote.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157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Syntax Analysis Errors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Semicolons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semicolon is missing in a statement where it is required.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568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Unbalanced Parentheses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number of opening and closing parentheses in an expression does not match.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65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Incorrect Keyword Usage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keyword is used in an invalid context, such as using "if" instead of "while".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974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Analysis Errors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8915" y="2247781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Mismatches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operation attempts to combine incompatible data types, such as adding a string to an integer.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3673" y="4144447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3009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Undeclared Variables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encounters a variable that has not been declared or defined before it is used.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4387" y="604111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026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Scope Issues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variable is accessed from a scope where it is not defined or visible.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Techniques for Error Detection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Lexical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uses a finite state machine to analyze the input stream and identify lexical errors.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Syntax Analysis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uses a parsing algorithm, such as LL or LR parsing, to check if the code conforms to the language's grammar.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Analysis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uses a symbol table to track variables and their types and to perform type checking.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8046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Strategies for Error Recovery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2959179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Panic Mode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3422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discards input until it finds a valid token.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144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Phrase Level Recovery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attempts to insert or delete tokens to create a valid phrase.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306" y="6195774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Correction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compiler attempts to identify and fix the error based on a set of rules.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detection and recovery play a vital role in ensuring the accuracy and reliability of compilers. Understanding the various types of errors, detection techniques, and recovery strategies empowers developers to create robust and user-friendly applications.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2024-11-23T06:53:33Z</dcterms:created>
  <dcterms:modified xsi:type="dcterms:W3CDTF">2024-11-23T06:53:33Z</dcterms:modified>
</cp:coreProperties>
</file>